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089C295F-CB76-41D0-9F0C-6CEFF9A22BF4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B60BC5-6BBF-44C7-BE11-67B489C6131C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295F-CB76-41D0-9F0C-6CEFF9A22BF4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0BC5-6BBF-44C7-BE11-67B489C613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295F-CB76-41D0-9F0C-6CEFF9A22BF4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0BC5-6BBF-44C7-BE11-67B489C6131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89C295F-CB76-41D0-9F0C-6CEFF9A22BF4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3B60BC5-6BBF-44C7-BE11-67B489C6131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295F-CB76-41D0-9F0C-6CEFF9A22BF4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B60BC5-6BBF-44C7-BE11-67B489C6131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89C295F-CB76-41D0-9F0C-6CEFF9A22BF4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3B60BC5-6BBF-44C7-BE11-67B489C6131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89C295F-CB76-41D0-9F0C-6CEFF9A22BF4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3B60BC5-6BBF-44C7-BE11-67B489C6131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295F-CB76-41D0-9F0C-6CEFF9A22BF4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B60BC5-6BBF-44C7-BE11-67B489C6131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295F-CB76-41D0-9F0C-6CEFF9A22BF4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B60BC5-6BBF-44C7-BE11-67B489C613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89C295F-CB76-41D0-9F0C-6CEFF9A22BF4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3B60BC5-6BBF-44C7-BE11-67B489C6131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089C295F-CB76-41D0-9F0C-6CEFF9A22BF4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33B60BC5-6BBF-44C7-BE11-67B489C6131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089C295F-CB76-41D0-9F0C-6CEFF9A22BF4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33B60BC5-6BBF-44C7-BE11-67B489C6131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2438400"/>
            <a:ext cx="3657600" cy="990599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Arial" pitchFamily="34" charset="0"/>
              <a:buChar char="•"/>
            </a:pPr>
            <a:endParaRPr lang="el-GR" dirty="0" smtClean="0">
              <a:effectLst/>
            </a:endParaRPr>
          </a:p>
          <a:p>
            <a:r>
              <a:rPr lang="el-GR" dirty="0" smtClean="0">
                <a:effectLst/>
              </a:rPr>
              <a:t>Μακρή </a:t>
            </a:r>
            <a:r>
              <a:rPr lang="el-GR" dirty="0" smtClean="0">
                <a:effectLst/>
              </a:rPr>
              <a:t>Παναγιώτα</a:t>
            </a:r>
            <a:r>
              <a:rPr lang="en-US" dirty="0" smtClean="0">
                <a:effectLst/>
              </a:rPr>
              <a:t>   </a:t>
            </a:r>
          </a:p>
          <a:p>
            <a:r>
              <a:rPr lang="el-GR" dirty="0" smtClean="0">
                <a:effectLst/>
              </a:rPr>
              <a:t>Μπαλτά </a:t>
            </a:r>
            <a:r>
              <a:rPr lang="el-GR" dirty="0" smtClean="0">
                <a:effectLst/>
              </a:rPr>
              <a:t>Νιόβη</a:t>
            </a:r>
          </a:p>
          <a:p>
            <a:r>
              <a:rPr lang="el-GR" dirty="0" smtClean="0">
                <a:effectLst/>
              </a:rPr>
              <a:t>Νίνης Διονύσιος</a:t>
            </a:r>
          </a:p>
          <a:p>
            <a:pPr marL="285750" indent="-285750">
              <a:buFont typeface="Arial" pitchFamily="34" charset="0"/>
              <a:buChar char="•"/>
            </a:pPr>
            <a:endParaRPr lang="el-GR" dirty="0" smtClean="0">
              <a:effectLst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752600"/>
          </a:xfrm>
        </p:spPr>
        <p:txBody>
          <a:bodyPr>
            <a:normAutofit fontScale="90000"/>
          </a:bodyPr>
          <a:lstStyle/>
          <a:p>
            <a:pPr algn="ctr"/>
            <a:r>
              <a:rPr lang="el-GR" sz="4000" b="0" dirty="0" smtClean="0">
                <a:latin typeface="Calibri" pitchFamily="34" charset="0"/>
                <a:cs typeface="Calibri" pitchFamily="34" charset="0"/>
              </a:rPr>
              <a:t>Οι </a:t>
            </a:r>
            <a:r>
              <a:rPr lang="el-GR" sz="4000" b="0" dirty="0" smtClean="0">
                <a:latin typeface="Calibri" pitchFamily="34" charset="0"/>
                <a:cs typeface="Calibri" pitchFamily="34" charset="0"/>
              </a:rPr>
              <a:t>συνέπειεΣ των </a:t>
            </a:r>
            <a:r>
              <a:rPr lang="el-GR" sz="4000" b="0" dirty="0" smtClean="0">
                <a:latin typeface="Calibri" pitchFamily="34" charset="0"/>
                <a:cs typeface="Calibri" pitchFamily="34" charset="0"/>
              </a:rPr>
              <a:t>πυρκαγιών στα ελληνικά εδάφη το καλοκαίρι του 2023</a:t>
            </a:r>
            <a:endParaRPr lang="en-US" sz="4000" b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57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4648849" cy="212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0560" y="5029200"/>
            <a:ext cx="7787640" cy="914400"/>
          </a:xfrm>
        </p:spPr>
        <p:txBody>
          <a:bodyPr>
            <a:normAutofit fontScale="90000"/>
          </a:bodyPr>
          <a:lstStyle/>
          <a:p>
            <a:r>
              <a:rPr lang="el-GR" sz="2000" dirty="0"/>
              <a:t>Το παραπάνω πρόβλημα αναφέρεται </a:t>
            </a:r>
            <a:r>
              <a:rPr lang="el-GR" sz="2000" dirty="0" smtClean="0"/>
              <a:t>στι</a:t>
            </a:r>
            <a:r>
              <a:rPr lang="el-GR" sz="2000" dirty="0"/>
              <a:t>Σ</a:t>
            </a:r>
            <a:r>
              <a:rPr lang="el-GR" sz="2000" dirty="0" smtClean="0"/>
              <a:t> συνέπειεΣ </a:t>
            </a:r>
            <a:r>
              <a:rPr lang="el-GR" sz="2000" dirty="0"/>
              <a:t>των πυρκαγιών που θέρισαν τα ελληνικά εδάφη κατά τη θερινή περίοδο.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438400"/>
            <a:ext cx="4648849" cy="16099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86400" y="228600"/>
            <a:ext cx="2971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l-GR" u="sng" dirty="0"/>
              <a:t>Πρόβλημα:</a:t>
            </a:r>
            <a:r>
              <a:rPr lang="el-GR" dirty="0"/>
              <a:t> Δίνεται η γραφική παράσταση της συνάρτησης που εκφράζει το πλήθος των καμένων εκτάσεων ανά βδομάδα για το καλοκαίρι του 2023.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95900" y="2015994"/>
            <a:ext cx="3352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/>
              <a:t>Να βρεθούν:</a:t>
            </a:r>
            <a:endParaRPr lang="en-US" sz="1400" dirty="0"/>
          </a:p>
          <a:p>
            <a:pPr marL="400050" lvl="0" indent="-400050">
              <a:buFont typeface="+mj-lt"/>
              <a:buAutoNum type="romanLcPeriod"/>
            </a:pPr>
            <a:r>
              <a:rPr lang="el-GR" sz="1400" dirty="0"/>
              <a:t>Μία μαθηματική περιγραφή για τις αυξομειώσεις των καμένων εκτάσεων  ανά βδομάδα.</a:t>
            </a:r>
            <a:endParaRPr lang="en-US" sz="1400" dirty="0"/>
          </a:p>
          <a:p>
            <a:pPr marL="400050" lvl="0" indent="-400050">
              <a:buFont typeface="+mj-lt"/>
              <a:buAutoNum type="romanLcPeriod"/>
            </a:pPr>
            <a:r>
              <a:rPr lang="el-GR" sz="1400" dirty="0"/>
              <a:t>Μία μαθηματική περιγραφή για τον ελάχιστο και τον μέγιστο αριθμό καμένων εκτάσεων, και σε ποια χρονική στιγμή λαμβάνονται αυτές οι τιμές.</a:t>
            </a:r>
            <a:endParaRPr lang="en-US" sz="1400" dirty="0"/>
          </a:p>
          <a:p>
            <a:pPr marL="400050" lvl="0" indent="-400050">
              <a:buFont typeface="+mj-lt"/>
              <a:buAutoNum type="romanLcPeriod"/>
            </a:pPr>
            <a:r>
              <a:rPr lang="el-GR" sz="1400" dirty="0"/>
              <a:t>Η εξίσωση της ευθείας που διέρχεται από τα σημεία του προηγούμενου ερωτήματος.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147393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31</TotalTime>
  <Words>109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BlackTie</vt:lpstr>
      <vt:lpstr>Οι συνέπειεΣ των πυρκαγιών στα ελληνικά εδάφη το καλοκαίρι του 2023</vt:lpstr>
      <vt:lpstr>Το παραπάνω πρόβλημα αναφέρεται στιΣ συνέπειεΣ των πυρκαγιών που θέρισαν τα ελληνικά εδάφη κατά τη θερινή περίοδο.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Οι συνέπειες των πυρκαγιών στα ελληνικά εδάφη το καλοκαίρι του 2023</dc:title>
  <dc:creator>Dionisis Ninis</dc:creator>
  <cp:lastModifiedBy>Dionisis Ninis</cp:lastModifiedBy>
  <cp:revision>4</cp:revision>
  <dcterms:created xsi:type="dcterms:W3CDTF">2023-12-20T00:39:17Z</dcterms:created>
  <dcterms:modified xsi:type="dcterms:W3CDTF">2024-01-02T16:50:44Z</dcterms:modified>
</cp:coreProperties>
</file>